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algn="l"/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RIFLESSIONE SULL’ESPERIENZA AL CENTRO </a:t>
            </a:r>
            <a:r>
              <a:rPr lang="it-IT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AIUTO ALLA VITA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062912" cy="17526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Linda,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Brigitta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Greta, Asia, Ida Giulia, Vittoria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i="1" dirty="0" smtClean="0">
                <a:solidFill>
                  <a:schemeClr val="bg1"/>
                </a:solidFill>
              </a:rPr>
              <a:t>PAROLE CHIAVE</a:t>
            </a:r>
            <a:endParaRPr lang="it-IT" sz="4400" b="1" i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Relazioni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Rispetto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Fiducia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Collaborazione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Comunicare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Storie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Affetto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Ascolto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Sorrisi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Pazienza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Malinconia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Gioco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Comprensione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Attenzione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Apertura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Diversità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Sforzo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Aiuto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COSE CHE ABBIAMO IMPARATO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Avere pazienza con i bambini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Rispettare le regole di un ambiente nuovo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Relazionarci con le mamme allo sportello e le volontarie al centro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Ascoltare ed interpretare i problemi dei ragazzi al telefono e delle mamme allo sportello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Interagire con le diversità 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PERCHÉ CONSIGLIARE L’ATTIVITÀ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Come ogni esperienza di volontariato, insegna a mettersi in gioco senza ricercare un compenso materiale 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Fa capire quanto sia importante contribuire per aiutare chi è in difficoltà</a:t>
            </a:r>
          </a:p>
          <a:p>
            <a:pPr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117</Words>
  <Application>Microsoft Office PowerPoint</Application>
  <PresentationFormat>Presentazione su schermo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Verve</vt:lpstr>
      <vt:lpstr>RIFLESSIONE SULL’ESPERIENZA AL CENTRO DI AIUTO ALLA VITA</vt:lpstr>
      <vt:lpstr>PAROLE CHIAVE</vt:lpstr>
      <vt:lpstr>COSE CHE ABBIAMO IMPARATO</vt:lpstr>
      <vt:lpstr>PERCHÉ CONSIGLIARE L’ATTIVITÀ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RIFLESSIONE SULL’ESPERIENZA AL CENTRO DI AIUTO ALLA VITA</dc:title>
  <dc:creator>euronics</dc:creator>
  <cp:lastModifiedBy>euronics</cp:lastModifiedBy>
  <cp:revision>33</cp:revision>
  <dcterms:created xsi:type="dcterms:W3CDTF">2018-06-13T07:13:29Z</dcterms:created>
  <dcterms:modified xsi:type="dcterms:W3CDTF">2018-11-22T10:33:30Z</dcterms:modified>
</cp:coreProperties>
</file>